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50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6/11/2024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6/11/2024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707886"/>
          </a:xfrm>
          <a:prstGeom prst="rect">
            <a:avLst/>
          </a:prstGeom>
          <a:noFill/>
        </p:spPr>
        <p:txBody>
          <a:bodyPr wrap="square" lIns="91440" tIns="45720" rIns="91440" bIns="45720" rtlCol="0" anchor="t">
            <a:spAutoFit/>
          </a:bodyPr>
          <a:lstStyle/>
          <a:p>
            <a:r>
              <a:rPr lang="en-US" sz="2000" dirty="0" err="1" smtClean="0">
                <a:solidFill>
                  <a:schemeClr val="bg1"/>
                </a:solidFill>
                <a:latin typeface="Abadi"/>
                <a:ea typeface="SF Pro" pitchFamily="2" charset="0"/>
                <a:cs typeface="SF Pro" pitchFamily="2" charset="0"/>
              </a:rPr>
              <a:t>Go</a:t>
            </a:r>
            <a:r>
              <a:rPr lang="en-US" sz="2000" dirty="0" err="1" smtClean="0">
                <a:solidFill>
                  <a:schemeClr val="bg1"/>
                </a:solidFill>
              </a:rPr>
              <a:t>dina</a:t>
            </a:r>
            <a:r>
              <a:rPr lang="en-US" sz="2000" dirty="0" smtClean="0">
                <a:solidFill>
                  <a:schemeClr val="bg1"/>
                </a:solidFill>
              </a:rPr>
              <a:t> </a:t>
            </a:r>
            <a:r>
              <a:rPr lang="en-US" sz="2000" dirty="0" err="1" smtClean="0">
                <a:solidFill>
                  <a:schemeClr val="bg1"/>
                </a:solidFill>
              </a:rPr>
              <a:t>Mohitheswar</a:t>
            </a:r>
            <a:endParaRPr lang="en-US" sz="2000" dirty="0" smtClean="0">
              <a:solidFill>
                <a:schemeClr val="bg1"/>
              </a:solidFill>
            </a:endParaRPr>
          </a:p>
          <a:p>
            <a:r>
              <a:rPr lang="en-US" sz="2000" dirty="0" smtClean="0">
                <a:solidFill>
                  <a:schemeClr val="bg1"/>
                </a:solidFill>
                <a:latin typeface="Abadi" panose="020B0604020104020204" pitchFamily="34" charset="0"/>
                <a:ea typeface="SF Pro" pitchFamily="2" charset="0"/>
                <a:cs typeface="SF Pro" pitchFamily="2" charset="0"/>
              </a:rPr>
              <a:t>June 11, 2024</a:t>
            </a:r>
            <a:endParaRPr lang="en-US" sz="2000"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1315</TotalTime>
  <Words>1593</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ASUS</cp:lastModifiedBy>
  <cp:revision>199</cp:revision>
  <dcterms:created xsi:type="dcterms:W3CDTF">2021-04-29T18:58:34Z</dcterms:created>
  <dcterms:modified xsi:type="dcterms:W3CDTF">2024-06-11T03:02:48Z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